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885" r:id="rId3"/>
    <p:sldId id="2837" r:id="rId5"/>
    <p:sldId id="2881" r:id="rId6"/>
    <p:sldId id="2899" r:id="rId7"/>
    <p:sldId id="2882" r:id="rId8"/>
    <p:sldId id="2883" r:id="rId9"/>
    <p:sldId id="2946" r:id="rId10"/>
    <p:sldId id="2948" r:id="rId11"/>
    <p:sldId id="2892" r:id="rId12"/>
    <p:sldId id="2945" r:id="rId13"/>
    <p:sldId id="2953" r:id="rId14"/>
    <p:sldId id="2954" r:id="rId15"/>
    <p:sldId id="2956" r:id="rId16"/>
    <p:sldId id="2957" r:id="rId17"/>
    <p:sldId id="2947" r:id="rId18"/>
  </p:sldIdLst>
  <p:sldSz cx="15119350" cy="10692130"/>
  <p:notesSz cx="10234930" cy="1466405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微软雅黑" panose="020B0503020204020204" pitchFamily="34" charset="-122"/>
      <p:regular r:id="rId29"/>
    </p:embeddedFont>
    <p:embeddedFont>
      <p:font typeface="等线" panose="02010600030101010101" charset="-122"/>
      <p:regular r:id="rId30"/>
    </p:embeddedFon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方正小标宋简体" panose="02000000000000000000" charset="-122"/>
      <p:regular r:id="rId35"/>
    </p:embeddedFont>
    <p:embeddedFont>
      <p:font typeface="华文隶书" panose="02010800040101010101" pitchFamily="2" charset="-122"/>
      <p:regular r:id="rId36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36600" lvl="1" indent="-209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473200" lvl="2" indent="-4191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2211705" lvl="3" indent="-6318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948305" lvl="4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466" userDrawn="1">
          <p15:clr>
            <a:srgbClr val="A4A3A4"/>
          </p15:clr>
        </p15:guide>
        <p15:guide id="2" orient="horz" pos="595" userDrawn="1">
          <p15:clr>
            <a:srgbClr val="A4A3A4"/>
          </p15:clr>
        </p15:guide>
        <p15:guide id="3" pos="77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实习生" initials="实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1BBB9"/>
    <a:srgbClr val="4F81BD"/>
    <a:srgbClr val="E9EDF4"/>
    <a:srgbClr val="D0D8E8"/>
    <a:srgbClr val="496686"/>
    <a:srgbClr val="FFA7A7"/>
    <a:srgbClr val="31859C"/>
    <a:srgbClr val="ACCED7"/>
    <a:srgbClr val="CCCCC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0"/>
    <p:restoredTop sz="94046"/>
  </p:normalViewPr>
  <p:slideViewPr>
    <p:cSldViewPr showGuides="1">
      <p:cViewPr varScale="1">
        <p:scale>
          <a:sx n="71" d="100"/>
          <a:sy n="71" d="100"/>
        </p:scale>
        <p:origin x="1380" y="60"/>
      </p:cViewPr>
      <p:guideLst>
        <p:guide pos="8466"/>
        <p:guide orient="horz" pos="595"/>
        <p:guide pos="775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4C6B2110-4C11-40DA-A0F8-195C17631A50}" type="datetime1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3928725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17F7FB82-B145-4891-8E4D-892F37247F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/>
          <a:lstStyle>
            <a:lvl1pPr algn="l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/>
          <a:lstStyle>
            <a:lvl1pPr algn="r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C6D9BC56-64F6-474D-AB11-3E3B0E97FB24}" type="datetime1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0" y="1833563"/>
            <a:ext cx="6996113" cy="494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118" tIns="68059" rIns="136118" bIns="68059" rtlCol="0" anchor="ctr"/>
          <a:lstStyle/>
          <a:p>
            <a:pPr lvl="0" fontAlgn="base"/>
            <a:endParaRPr lang="zh-CN" altLang="en-US" strike="noStrike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938" y="7056438"/>
            <a:ext cx="8186738" cy="5773738"/>
          </a:xfrm>
          <a:prstGeom prst="rect">
            <a:avLst/>
          </a:prstGeom>
        </p:spPr>
        <p:txBody>
          <a:bodyPr vert="horz" wrap="square" lIns="136118" tIns="68059" rIns="136118" bIns="68059" numCol="1" anchor="t" anchorCtr="0" compatLnSpc="1"/>
          <a:lstStyle/>
          <a:p>
            <a:pPr lvl="0" fontAlgn="base"/>
            <a:r>
              <a:rPr lang="zh-CN" altLang="en-US" sz="1845" strike="noStrike" noProof="0"/>
              <a:t>编辑母版文本样式</a:t>
            </a:r>
            <a:endParaRPr lang="zh-CN" altLang="en-US" strike="noStrike" noProof="0"/>
          </a:p>
          <a:p>
            <a:pPr lvl="1" fontAlgn="base"/>
            <a:r>
              <a:rPr lang="zh-CN" altLang="en-US" sz="1845" strike="noStrike" noProof="0"/>
              <a:t>第二级</a:t>
            </a:r>
            <a:endParaRPr lang="zh-CN" altLang="en-US" strike="noStrike" noProof="0"/>
          </a:p>
          <a:p>
            <a:pPr lvl="2" fontAlgn="base"/>
            <a:r>
              <a:rPr lang="zh-CN" altLang="en-US" sz="1845" strike="noStrike" noProof="0"/>
              <a:t>第三级</a:t>
            </a:r>
            <a:endParaRPr lang="zh-CN" altLang="en-US" strike="noStrike" noProof="0"/>
          </a:p>
          <a:p>
            <a:pPr lvl="3" fontAlgn="base"/>
            <a:r>
              <a:rPr lang="zh-CN" altLang="en-US" sz="1845" strike="noStrike" noProof="0"/>
              <a:t>第四级</a:t>
            </a:r>
            <a:endParaRPr lang="zh-CN" altLang="en-US" strike="noStrike" noProof="0"/>
          </a:p>
          <a:p>
            <a:pPr lvl="4" fontAlgn="base"/>
            <a:r>
              <a:rPr lang="zh-CN" altLang="en-US" sz="1845" strike="noStrike" noProof="0"/>
              <a:t>第五级</a:t>
            </a:r>
            <a:endParaRPr lang="zh-CN" altLang="en-US" strike="noStrike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8725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 anchor="b"/>
          <a:lstStyle>
            <a:lvl1pPr algn="l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 anchor="b"/>
          <a:lstStyle>
            <a:lvl1pPr algn="r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955CA26F-8B31-42D4-81A6-8094F1DB3073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73723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147383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2211070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294830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368744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4424680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516191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589978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  <a:noFill/>
          <a:ln w="9525">
            <a:noFill/>
          </a:ln>
        </p:spPr>
        <p:txBody>
          <a:bodyPr vert="horz" lIns="136118" tIns="68059" rIns="136118" bIns="68059" anchor="b" anchorCtr="0"/>
          <a:p>
            <a:pPr lvl="0" algn="r"/>
            <a:fld id="{9A0DB2DC-4C9A-4742-B13C-FB6460FD3503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angy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55" y="305346"/>
            <a:ext cx="6361378" cy="539502"/>
          </a:xfrm>
        </p:spPr>
        <p:txBody>
          <a:bodyPr/>
          <a:lstStyle>
            <a:lvl1pPr algn="l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89921" y="2062571"/>
            <a:ext cx="11339525" cy="3409655"/>
          </a:xfrm>
        </p:spPr>
        <p:txBody>
          <a:bodyPr anchor="b">
            <a:normAutofit/>
          </a:bodyPr>
          <a:lstStyle>
            <a:lvl1pPr algn="ctr">
              <a:defRPr sz="93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z="9355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9921" y="5615776"/>
            <a:ext cx="11339525" cy="2581424"/>
          </a:xfrm>
        </p:spPr>
        <p:txBody>
          <a:bodyPr>
            <a:normAutofit/>
          </a:bodyPr>
          <a:lstStyle>
            <a:lvl1pPr marL="0" indent="0" algn="ctr">
              <a:buNone/>
              <a:defRPr sz="280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713105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680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4255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830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pPr fontAlgn="base"/>
            <a:r>
              <a:rPr lang="zh-CN" altLang="en-US" sz="2805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755650" y="427038"/>
            <a:ext cx="13608050" cy="1782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755650" y="2493963"/>
            <a:ext cx="13608050" cy="7058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64008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016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024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6032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-73025" y="5634038"/>
            <a:ext cx="92138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37235" indent="-2101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473835" indent="-4203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2211070" indent="-6311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948305" indent="-8413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633980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3160395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687445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4213860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武昌区户外广告详细规划</a:t>
            </a:r>
            <a:endParaRPr kumimoji="0" lang="zh-CN" altLang="en-US" sz="6000" b="1" i="0" u="none" strike="noStrike" kern="1200" cap="all" spc="0" normalizeH="0" baseline="0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8" name="文本框 2"/>
          <p:cNvSpPr txBox="1"/>
          <p:nvPr/>
        </p:nvSpPr>
        <p:spPr>
          <a:xfrm>
            <a:off x="792163" y="7434263"/>
            <a:ext cx="5597525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eaLnBrk="0" hangingPunct="0"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编制单位：武昌区城市管理执法局 </a:t>
            </a:r>
            <a:r>
              <a:rPr lang="en-US" altLang="zh-CN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           </a:t>
            </a:r>
            <a:endParaRPr lang="en-US" altLang="zh-CN" sz="2400" dirty="0">
              <a:solidFill>
                <a:schemeClr val="accent1"/>
              </a:solidFill>
              <a:latin typeface="方正细黑一_GBK" charset="-122"/>
              <a:ea typeface="方正细黑一_GBK" charset="-122"/>
            </a:endParaRPr>
          </a:p>
          <a:p>
            <a:pPr eaLnBrk="0" hangingPunct="0"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编制时间：</a:t>
            </a:r>
            <a:r>
              <a:rPr lang="en-US" altLang="zh-CN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2025</a:t>
            </a:r>
            <a:r>
              <a:rPr lang="zh-CN" altLang="en-US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年</a:t>
            </a:r>
            <a:r>
              <a:rPr lang="en-US" altLang="zh-CN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10</a:t>
            </a:r>
            <a:r>
              <a:rPr lang="zh-CN" altLang="en-US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月</a:t>
            </a:r>
            <a:endParaRPr lang="zh-CN" altLang="en-US" sz="2400" dirty="0">
              <a:solidFill>
                <a:schemeClr val="accent1"/>
              </a:solidFill>
              <a:latin typeface="方正细黑一_GBK" charset="-122"/>
              <a:ea typeface="方正细黑一_GBK" charset="-122"/>
            </a:endParaRPr>
          </a:p>
          <a:p>
            <a:pPr eaLnBrk="0" hangingPunct="0"/>
            <a:endParaRPr lang="zh-CN" altLang="en-US" sz="2400" b="1" dirty="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4" name="Rectangle 6"/>
          <p:cNvSpPr/>
          <p:nvPr>
            <p:custDataLst>
              <p:tags r:id="rId1"/>
            </p:custDataLst>
          </p:nvPr>
        </p:nvSpPr>
        <p:spPr>
          <a:xfrm>
            <a:off x="-5080" y="1098550"/>
            <a:ext cx="15124113" cy="5314950"/>
          </a:xfrm>
          <a:prstGeom prst="rect">
            <a:avLst/>
          </a:prstGeom>
          <a:solidFill>
            <a:srgbClr val="4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buNone/>
            </a:pPr>
            <a:endParaRPr lang="en-US" sz="2355" strike="noStrike" noProof="1"/>
          </a:p>
        </p:txBody>
      </p:sp>
      <p:sp>
        <p:nvSpPr>
          <p:cNvPr id="4100" name="文本框 1"/>
          <p:cNvSpPr txBox="1"/>
          <p:nvPr/>
        </p:nvSpPr>
        <p:spPr>
          <a:xfrm>
            <a:off x="8350250" y="1457325"/>
            <a:ext cx="6478588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规划编号：</a:t>
            </a:r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昌</a:t>
            </a:r>
            <a:r>
              <a:rPr lang="zh-CN" altLang="en-US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202510001</a:t>
            </a:r>
            <a:r>
              <a:rPr lang="zh-CN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</a:t>
            </a:r>
            <a:endParaRPr lang="zh-CN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endParaRPr lang="zh-CN" altLang="en-US" sz="3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8" y="5057775"/>
            <a:ext cx="11976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350" b="1" i="0" u="none" strike="noStrike" kern="1200" cap="all" spc="0" normalizeH="0" baseline="0" noProof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武昌区户外广告详细规划</a:t>
            </a:r>
            <a:r>
              <a:rPr kumimoji="0" lang="zh-CN" altLang="en-US" sz="7060" b="1" i="0" u="none" strike="noStrike" kern="1200" cap="all" spc="0" normalizeH="0" baseline="0" noProof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zh-CN" altLang="en-US" sz="3765" b="0" i="0" u="none" strike="noStrike" kern="1200" cap="all" spc="0" normalizeH="0" baseline="0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4235" y="666115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9513" b="17228"/>
          <a:stretch>
            <a:fillRect/>
          </a:stretch>
        </p:blipFill>
        <p:spPr>
          <a:xfrm>
            <a:off x="2087880" y="1962150"/>
            <a:ext cx="10897235" cy="7924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0249" r="9489"/>
          <a:stretch>
            <a:fillRect/>
          </a:stretch>
        </p:blipFill>
        <p:spPr>
          <a:xfrm>
            <a:off x="1079500" y="882015"/>
            <a:ext cx="6767830" cy="9020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765" y="875030"/>
            <a:ext cx="6303010" cy="8991600"/>
          </a:xfrm>
          <a:prstGeom prst="rect">
            <a:avLst/>
          </a:prstGeom>
        </p:spPr>
      </p:pic>
      <p:sp>
        <p:nvSpPr>
          <p:cNvPr id="14337" name="文本框 1"/>
          <p:cNvSpPr txBox="1"/>
          <p:nvPr/>
        </p:nvSpPr>
        <p:spPr>
          <a:xfrm>
            <a:off x="669925" y="352425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1026160"/>
            <a:ext cx="5972810" cy="8425815"/>
          </a:xfrm>
          <a:prstGeom prst="rect">
            <a:avLst/>
          </a:prstGeom>
        </p:spPr>
      </p:pic>
      <p:sp>
        <p:nvSpPr>
          <p:cNvPr id="14337" name="文本框 1"/>
          <p:cNvSpPr txBox="1"/>
          <p:nvPr/>
        </p:nvSpPr>
        <p:spPr>
          <a:xfrm>
            <a:off x="669925" y="352425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4165" y="2147570"/>
            <a:ext cx="8504555" cy="6116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948690"/>
            <a:ext cx="6182360" cy="8794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7745" y="737870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026160"/>
            <a:ext cx="5927090" cy="86429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5467" b="6977"/>
          <a:stretch>
            <a:fillRect/>
          </a:stretch>
        </p:blipFill>
        <p:spPr>
          <a:xfrm>
            <a:off x="8999855" y="953770"/>
            <a:ext cx="4600575" cy="9102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5990" y="450215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35" y="1097915"/>
            <a:ext cx="6069330" cy="86239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直接连接符 16"/>
          <p:cNvSpPr/>
          <p:nvPr/>
        </p:nvSpPr>
        <p:spPr>
          <a:xfrm>
            <a:off x="0" y="5116513"/>
            <a:ext cx="15119350" cy="0"/>
          </a:xfrm>
          <a:prstGeom prst="line">
            <a:avLst/>
          </a:prstGeom>
          <a:ln w="317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751388" y="4552950"/>
            <a:ext cx="6324600" cy="10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武昌区城市</a:t>
            </a:r>
            <a:r>
              <a:rPr kumimoji="0" lang="zh-CN" altLang="en-US" sz="4000" b="0" i="0" u="none" strike="noStrike" kern="1200" cap="none" spc="0" normalizeH="0" baseline="0" noProof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管理</a:t>
            </a:r>
            <a:r>
              <a:rPr kumimoji="0" lang="zh-CN" altLang="en-US" sz="4000" b="0" i="0" u="none" strike="noStrike" kern="1200" cap="none" spc="0" normalizeH="0" baseline="0" noProof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执法局</a:t>
            </a:r>
            <a:endParaRPr kumimoji="0" lang="zh-CN" altLang="en-US" sz="4000" b="0" i="0" u="none" strike="noStrike" kern="1200" cap="none" spc="0" normalizeH="0" baseline="0" noProof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/>
        </p:nvGraphicFramePr>
        <p:xfrm>
          <a:off x="804863" y="665163"/>
          <a:ext cx="13508994" cy="666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46"/>
                <a:gridCol w="3246256"/>
                <a:gridCol w="956310"/>
                <a:gridCol w="906175"/>
                <a:gridCol w="1023075"/>
                <a:gridCol w="1262433"/>
                <a:gridCol w="1262433"/>
                <a:gridCol w="1262433"/>
                <a:gridCol w="1262433"/>
                <a:gridCol w="1262433"/>
                <a:gridCol w="540467"/>
              </a:tblGrid>
              <a:tr h="762583">
                <a:tc gridSpan="11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32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户外广告设置详细规划基本</a:t>
                      </a:r>
                      <a:r>
                        <a:rPr lang="zh-CN" sz="32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情况</a:t>
                      </a:r>
                      <a:endParaRPr lang="en-US" altLang="en-US" sz="32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25267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点位名称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规划前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规划后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zh-CN" sz="16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总数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总面积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墙面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地面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521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内透光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箱广告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LED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显示屏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集约式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招牌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建筑物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集约式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招牌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 smtClean="0">
                          <a:latin typeface="+mn-lt"/>
                          <a:ea typeface="+mn-ea"/>
                        </a:rPr>
                        <a:t>中北路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全季武汉楚河汉街沙湖酒店</a:t>
                      </a:r>
                      <a:endParaRPr lang="zh-CN" altLang="en-US" sz="1400" dirty="0" smtClean="0">
                        <a:latin typeface="+mn-lt"/>
                        <a:ea typeface="+mn-ea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43.74</a:t>
                      </a: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en-US" sz="1400" b="0" baseline="300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86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-15875"/>
            <a:ext cx="15119350" cy="3201988"/>
          </a:xfrm>
          <a:prstGeom prst="rect">
            <a:avLst/>
          </a:prstGeom>
          <a:solidFill>
            <a:srgbClr val="4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/>
          </a:p>
        </p:txBody>
      </p:sp>
      <p:sp>
        <p:nvSpPr>
          <p:cNvPr id="7171" name="文本框 4"/>
          <p:cNvSpPr txBox="1"/>
          <p:nvPr/>
        </p:nvSpPr>
        <p:spPr>
          <a:xfrm>
            <a:off x="41275" y="-125730"/>
            <a:ext cx="4422775" cy="3937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文本框 3"/>
          <p:cNvSpPr txBox="1"/>
          <p:nvPr/>
        </p:nvSpPr>
        <p:spPr>
          <a:xfrm>
            <a:off x="2087880" y="2354580"/>
            <a:ext cx="138290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中北路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全季武汉楚河汉街沙湖酒店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a2f57149d080af186d8bdb95779f77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86430"/>
            <a:ext cx="15119350" cy="7505700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 rot="11167987" flipH="1">
            <a:off x="7731125" y="5737225"/>
            <a:ext cx="615950" cy="548005"/>
          </a:xfrm>
          <a:custGeom>
            <a:avLst/>
            <a:gdLst>
              <a:gd name="connsiteX0" fmla="*/ 0 w 936000"/>
              <a:gd name="connsiteY0" fmla="*/ 0 h 864000"/>
              <a:gd name="connsiteX1" fmla="*/ 936000 w 936000"/>
              <a:gd name="connsiteY1" fmla="*/ 0 h 864000"/>
              <a:gd name="connsiteX2" fmla="*/ 936000 w 936000"/>
              <a:gd name="connsiteY2" fmla="*/ 864000 h 864000"/>
              <a:gd name="connsiteX3" fmla="*/ 0 w 936000"/>
              <a:gd name="connsiteY3" fmla="*/ 864000 h 864000"/>
              <a:gd name="connsiteX4" fmla="*/ 0 w 936000"/>
              <a:gd name="connsiteY4" fmla="*/ 0 h 864000"/>
              <a:gd name="connsiteX0-1" fmla="*/ 255495 w 1191495"/>
              <a:gd name="connsiteY0-2" fmla="*/ 0 h 864000"/>
              <a:gd name="connsiteX1-3" fmla="*/ 1191495 w 1191495"/>
              <a:gd name="connsiteY1-4" fmla="*/ 0 h 864000"/>
              <a:gd name="connsiteX2-5" fmla="*/ 1191495 w 1191495"/>
              <a:gd name="connsiteY2-6" fmla="*/ 864000 h 864000"/>
              <a:gd name="connsiteX3-7" fmla="*/ 0 w 1191495"/>
              <a:gd name="connsiteY3-8" fmla="*/ 769870 h 864000"/>
              <a:gd name="connsiteX4-9" fmla="*/ 255495 w 1191495"/>
              <a:gd name="connsiteY4-10" fmla="*/ 0 h 864000"/>
              <a:gd name="connsiteX0-11" fmla="*/ 255495 w 1191495"/>
              <a:gd name="connsiteY0-12" fmla="*/ 0 h 1092600"/>
              <a:gd name="connsiteX1-13" fmla="*/ 1191495 w 1191495"/>
              <a:gd name="connsiteY1-14" fmla="*/ 0 h 1092600"/>
              <a:gd name="connsiteX2-15" fmla="*/ 653612 w 1191495"/>
              <a:gd name="connsiteY2-16" fmla="*/ 1092600 h 1092600"/>
              <a:gd name="connsiteX3-17" fmla="*/ 0 w 1191495"/>
              <a:gd name="connsiteY3-18" fmla="*/ 769870 h 1092600"/>
              <a:gd name="connsiteX4-19" fmla="*/ 255495 w 1191495"/>
              <a:gd name="connsiteY4-20" fmla="*/ 0 h 1092600"/>
              <a:gd name="connsiteX0-21" fmla="*/ 255495 w 814977"/>
              <a:gd name="connsiteY0-22" fmla="*/ 0 h 1092600"/>
              <a:gd name="connsiteX1-23" fmla="*/ 814977 w 814977"/>
              <a:gd name="connsiteY1-24" fmla="*/ 753035 h 1092600"/>
              <a:gd name="connsiteX2-25" fmla="*/ 653612 w 814977"/>
              <a:gd name="connsiteY2-26" fmla="*/ 1092600 h 1092600"/>
              <a:gd name="connsiteX3-27" fmla="*/ 0 w 814977"/>
              <a:gd name="connsiteY3-28" fmla="*/ 769870 h 1092600"/>
              <a:gd name="connsiteX4-29" fmla="*/ 255495 w 814977"/>
              <a:gd name="connsiteY4-30" fmla="*/ 0 h 1092600"/>
              <a:gd name="connsiteX0-31" fmla="*/ 255495 w 1003236"/>
              <a:gd name="connsiteY0-32" fmla="*/ 0 h 1092600"/>
              <a:gd name="connsiteX1-33" fmla="*/ 1003236 w 1003236"/>
              <a:gd name="connsiteY1-34" fmla="*/ 336177 h 1092600"/>
              <a:gd name="connsiteX2-35" fmla="*/ 653612 w 1003236"/>
              <a:gd name="connsiteY2-36" fmla="*/ 1092600 h 1092600"/>
              <a:gd name="connsiteX3-37" fmla="*/ 0 w 1003236"/>
              <a:gd name="connsiteY3-38" fmla="*/ 769870 h 1092600"/>
              <a:gd name="connsiteX4-39" fmla="*/ 255495 w 1003236"/>
              <a:gd name="connsiteY4-40" fmla="*/ 0 h 1092600"/>
              <a:gd name="connsiteX0-41" fmla="*/ 309283 w 1003236"/>
              <a:gd name="connsiteY0-42" fmla="*/ 0 h 1065706"/>
              <a:gd name="connsiteX1-43" fmla="*/ 1003236 w 1003236"/>
              <a:gd name="connsiteY1-44" fmla="*/ 309283 h 1065706"/>
              <a:gd name="connsiteX2-45" fmla="*/ 653612 w 1003236"/>
              <a:gd name="connsiteY2-46" fmla="*/ 1065706 h 1065706"/>
              <a:gd name="connsiteX3-47" fmla="*/ 0 w 1003236"/>
              <a:gd name="connsiteY3-48" fmla="*/ 742976 h 1065706"/>
              <a:gd name="connsiteX4-49" fmla="*/ 309283 w 1003236"/>
              <a:gd name="connsiteY4-50" fmla="*/ 0 h 1065706"/>
              <a:gd name="connsiteX0-51" fmla="*/ 309283 w 1003236"/>
              <a:gd name="connsiteY0-52" fmla="*/ 0 h 1280859"/>
              <a:gd name="connsiteX1-53" fmla="*/ 1003236 w 1003236"/>
              <a:gd name="connsiteY1-54" fmla="*/ 309283 h 1280859"/>
              <a:gd name="connsiteX2-55" fmla="*/ 868765 w 1003236"/>
              <a:gd name="connsiteY2-56" fmla="*/ 1280859 h 1280859"/>
              <a:gd name="connsiteX3-57" fmla="*/ 0 w 1003236"/>
              <a:gd name="connsiteY3-58" fmla="*/ 742976 h 1280859"/>
              <a:gd name="connsiteX4-59" fmla="*/ 309283 w 1003236"/>
              <a:gd name="connsiteY4-60" fmla="*/ 0 h 1280859"/>
              <a:gd name="connsiteX0-61" fmla="*/ 309283 w 1339412"/>
              <a:gd name="connsiteY0-62" fmla="*/ 0 h 1280859"/>
              <a:gd name="connsiteX1-63" fmla="*/ 1339412 w 1339412"/>
              <a:gd name="connsiteY1-64" fmla="*/ 632012 h 1280859"/>
              <a:gd name="connsiteX2-65" fmla="*/ 868765 w 1339412"/>
              <a:gd name="connsiteY2-66" fmla="*/ 1280859 h 1280859"/>
              <a:gd name="connsiteX3-67" fmla="*/ 0 w 1339412"/>
              <a:gd name="connsiteY3-68" fmla="*/ 742976 h 1280859"/>
              <a:gd name="connsiteX4-69" fmla="*/ 309283 w 1339412"/>
              <a:gd name="connsiteY4-70" fmla="*/ 0 h 1280859"/>
              <a:gd name="connsiteX0-71" fmla="*/ 672353 w 1339412"/>
              <a:gd name="connsiteY0-72" fmla="*/ 0 h 958130"/>
              <a:gd name="connsiteX1-73" fmla="*/ 1339412 w 1339412"/>
              <a:gd name="connsiteY1-74" fmla="*/ 309283 h 958130"/>
              <a:gd name="connsiteX2-75" fmla="*/ 868765 w 1339412"/>
              <a:gd name="connsiteY2-76" fmla="*/ 958130 h 958130"/>
              <a:gd name="connsiteX3-77" fmla="*/ 0 w 1339412"/>
              <a:gd name="connsiteY3-78" fmla="*/ 420247 h 958130"/>
              <a:gd name="connsiteX4-79" fmla="*/ 672353 w 1339412"/>
              <a:gd name="connsiteY4-80" fmla="*/ 0 h 958130"/>
              <a:gd name="connsiteX0-81" fmla="*/ 484095 w 1339412"/>
              <a:gd name="connsiteY0-82" fmla="*/ 0 h 1253965"/>
              <a:gd name="connsiteX1-83" fmla="*/ 1339412 w 1339412"/>
              <a:gd name="connsiteY1-84" fmla="*/ 605118 h 1253965"/>
              <a:gd name="connsiteX2-85" fmla="*/ 868765 w 1339412"/>
              <a:gd name="connsiteY2-86" fmla="*/ 1253965 h 1253965"/>
              <a:gd name="connsiteX3-87" fmla="*/ 0 w 1339412"/>
              <a:gd name="connsiteY3-88" fmla="*/ 716082 h 1253965"/>
              <a:gd name="connsiteX4-89" fmla="*/ 484095 w 1339412"/>
              <a:gd name="connsiteY4-90" fmla="*/ 0 h 1253965"/>
              <a:gd name="connsiteX0-91" fmla="*/ 484095 w 1339412"/>
              <a:gd name="connsiteY0-92" fmla="*/ 0 h 1415330"/>
              <a:gd name="connsiteX1-93" fmla="*/ 1339412 w 1339412"/>
              <a:gd name="connsiteY1-94" fmla="*/ 605118 h 1415330"/>
              <a:gd name="connsiteX2-95" fmla="*/ 909106 w 1339412"/>
              <a:gd name="connsiteY2-96" fmla="*/ 1415330 h 1415330"/>
              <a:gd name="connsiteX3-97" fmla="*/ 0 w 1339412"/>
              <a:gd name="connsiteY3-98" fmla="*/ 716082 h 1415330"/>
              <a:gd name="connsiteX4-99" fmla="*/ 484095 w 1339412"/>
              <a:gd name="connsiteY4-100" fmla="*/ 0 h 1415330"/>
              <a:gd name="connsiteX0-101" fmla="*/ 484095 w 1675589"/>
              <a:gd name="connsiteY0-102" fmla="*/ 0 h 1415330"/>
              <a:gd name="connsiteX1-103" fmla="*/ 1675589 w 1675589"/>
              <a:gd name="connsiteY1-104" fmla="*/ 847165 h 1415330"/>
              <a:gd name="connsiteX2-105" fmla="*/ 909106 w 1675589"/>
              <a:gd name="connsiteY2-106" fmla="*/ 1415330 h 1415330"/>
              <a:gd name="connsiteX3-107" fmla="*/ 0 w 1675589"/>
              <a:gd name="connsiteY3-108" fmla="*/ 716082 h 1415330"/>
              <a:gd name="connsiteX4-109" fmla="*/ 484095 w 1675589"/>
              <a:gd name="connsiteY4-110" fmla="*/ 0 h 1415330"/>
              <a:gd name="connsiteX0-111" fmla="*/ 484095 w 1675589"/>
              <a:gd name="connsiteY0-112" fmla="*/ 0 h 1563247"/>
              <a:gd name="connsiteX1-113" fmla="*/ 1675589 w 1675589"/>
              <a:gd name="connsiteY1-114" fmla="*/ 847165 h 1563247"/>
              <a:gd name="connsiteX2-115" fmla="*/ 1178048 w 1675589"/>
              <a:gd name="connsiteY2-116" fmla="*/ 1563247 h 1563247"/>
              <a:gd name="connsiteX3-117" fmla="*/ 0 w 1675589"/>
              <a:gd name="connsiteY3-118" fmla="*/ 716082 h 1563247"/>
              <a:gd name="connsiteX4-119" fmla="*/ 484095 w 1675589"/>
              <a:gd name="connsiteY4-120" fmla="*/ 0 h 1563247"/>
              <a:gd name="connsiteX0-121" fmla="*/ 578225 w 1769719"/>
              <a:gd name="connsiteY0-122" fmla="*/ 0 h 1563247"/>
              <a:gd name="connsiteX1-123" fmla="*/ 1769719 w 1769719"/>
              <a:gd name="connsiteY1-124" fmla="*/ 847165 h 1563247"/>
              <a:gd name="connsiteX2-125" fmla="*/ 1272178 w 1769719"/>
              <a:gd name="connsiteY2-126" fmla="*/ 1563247 h 1563247"/>
              <a:gd name="connsiteX3-127" fmla="*/ 0 w 1769719"/>
              <a:gd name="connsiteY3-128" fmla="*/ 837105 h 1563247"/>
              <a:gd name="connsiteX4-129" fmla="*/ 578225 w 1769719"/>
              <a:gd name="connsiteY4-130" fmla="*/ 0 h 1563247"/>
              <a:gd name="connsiteX0-131" fmla="*/ 578225 w 1769719"/>
              <a:gd name="connsiteY0-132" fmla="*/ 0 h 1697718"/>
              <a:gd name="connsiteX1-133" fmla="*/ 1769719 w 1769719"/>
              <a:gd name="connsiteY1-134" fmla="*/ 847165 h 1697718"/>
              <a:gd name="connsiteX2-135" fmla="*/ 1151155 w 1769719"/>
              <a:gd name="connsiteY2-136" fmla="*/ 1697718 h 1697718"/>
              <a:gd name="connsiteX3-137" fmla="*/ 0 w 1769719"/>
              <a:gd name="connsiteY3-138" fmla="*/ 837105 h 1697718"/>
              <a:gd name="connsiteX4-139" fmla="*/ 578225 w 1769719"/>
              <a:gd name="connsiteY4-140" fmla="*/ 0 h 1697718"/>
              <a:gd name="connsiteX0-141" fmla="*/ 637057 w 1828551"/>
              <a:gd name="connsiteY0-142" fmla="*/ 0 h 1697718"/>
              <a:gd name="connsiteX1-143" fmla="*/ 1828551 w 1828551"/>
              <a:gd name="connsiteY1-144" fmla="*/ 847165 h 1697718"/>
              <a:gd name="connsiteX2-145" fmla="*/ 1209987 w 1828551"/>
              <a:gd name="connsiteY2-146" fmla="*/ 1697718 h 1697718"/>
              <a:gd name="connsiteX3-147" fmla="*/ 0 w 1828551"/>
              <a:gd name="connsiteY3-148" fmla="*/ 905484 h 1697718"/>
              <a:gd name="connsiteX4-149" fmla="*/ 637057 w 1828551"/>
              <a:gd name="connsiteY4-150" fmla="*/ 0 h 1697718"/>
              <a:gd name="connsiteX0-151" fmla="*/ 637057 w 1828551"/>
              <a:gd name="connsiteY0-152" fmla="*/ 0 h 1704083"/>
              <a:gd name="connsiteX1-153" fmla="*/ 1828551 w 1828551"/>
              <a:gd name="connsiteY1-154" fmla="*/ 847165 h 1704083"/>
              <a:gd name="connsiteX2-155" fmla="*/ 1125179 w 1828551"/>
              <a:gd name="connsiteY2-156" fmla="*/ 1704083 h 1704083"/>
              <a:gd name="connsiteX3-157" fmla="*/ 0 w 1828551"/>
              <a:gd name="connsiteY3-158" fmla="*/ 905484 h 1704083"/>
              <a:gd name="connsiteX4-159" fmla="*/ 637057 w 1828551"/>
              <a:gd name="connsiteY4-160" fmla="*/ 0 h 1704083"/>
              <a:gd name="connsiteX0-161" fmla="*/ 637057 w 1789433"/>
              <a:gd name="connsiteY0-162" fmla="*/ 0 h 1704083"/>
              <a:gd name="connsiteX1-163" fmla="*/ 1789433 w 1789433"/>
              <a:gd name="connsiteY1-164" fmla="*/ 837308 h 1704083"/>
              <a:gd name="connsiteX2-165" fmla="*/ 1125179 w 1789433"/>
              <a:gd name="connsiteY2-166" fmla="*/ 1704083 h 1704083"/>
              <a:gd name="connsiteX3-167" fmla="*/ 0 w 1789433"/>
              <a:gd name="connsiteY3-168" fmla="*/ 905484 h 1704083"/>
              <a:gd name="connsiteX4-169" fmla="*/ 637057 w 1789433"/>
              <a:gd name="connsiteY4-170" fmla="*/ 0 h 1704083"/>
              <a:gd name="connsiteX0-171" fmla="*/ 685929 w 1789433"/>
              <a:gd name="connsiteY0-172" fmla="*/ 0 h 1677900"/>
              <a:gd name="connsiteX1-173" fmla="*/ 1789433 w 1789433"/>
              <a:gd name="connsiteY1-174" fmla="*/ 811125 h 1677900"/>
              <a:gd name="connsiteX2-175" fmla="*/ 1125179 w 1789433"/>
              <a:gd name="connsiteY2-176" fmla="*/ 1677900 h 1677900"/>
              <a:gd name="connsiteX3-177" fmla="*/ 0 w 1789433"/>
              <a:gd name="connsiteY3-178" fmla="*/ 879301 h 1677900"/>
              <a:gd name="connsiteX4-179" fmla="*/ 685929 w 1789433"/>
              <a:gd name="connsiteY4-180" fmla="*/ 0 h 1677900"/>
              <a:gd name="connsiteX0-181" fmla="*/ 695786 w 1789433"/>
              <a:gd name="connsiteY0-182" fmla="*/ 0 h 1717019"/>
              <a:gd name="connsiteX1-183" fmla="*/ 1789433 w 1789433"/>
              <a:gd name="connsiteY1-184" fmla="*/ 850244 h 1717019"/>
              <a:gd name="connsiteX2-185" fmla="*/ 1125179 w 1789433"/>
              <a:gd name="connsiteY2-186" fmla="*/ 1717019 h 1717019"/>
              <a:gd name="connsiteX3-187" fmla="*/ 0 w 1789433"/>
              <a:gd name="connsiteY3-188" fmla="*/ 918420 h 1717019"/>
              <a:gd name="connsiteX4-189" fmla="*/ 695786 w 1789433"/>
              <a:gd name="connsiteY4-190" fmla="*/ 0 h 1717019"/>
              <a:gd name="connsiteX0-191" fmla="*/ 640342 w 1733989"/>
              <a:gd name="connsiteY0-192" fmla="*/ 0 h 1717019"/>
              <a:gd name="connsiteX1-193" fmla="*/ 1733989 w 1733989"/>
              <a:gd name="connsiteY1-194" fmla="*/ 850244 h 1717019"/>
              <a:gd name="connsiteX2-195" fmla="*/ 1069735 w 1733989"/>
              <a:gd name="connsiteY2-196" fmla="*/ 1717019 h 1717019"/>
              <a:gd name="connsiteX3-197" fmla="*/ 0 w 1733989"/>
              <a:gd name="connsiteY3-198" fmla="*/ 918524 h 1717019"/>
              <a:gd name="connsiteX4-199" fmla="*/ 640342 w 1733989"/>
              <a:gd name="connsiteY4-200" fmla="*/ 0 h 1717019"/>
              <a:gd name="connsiteX0-201" fmla="*/ 692500 w 1786147"/>
              <a:gd name="connsiteY0-202" fmla="*/ 0 h 1717019"/>
              <a:gd name="connsiteX1-203" fmla="*/ 1786147 w 1786147"/>
              <a:gd name="connsiteY1-204" fmla="*/ 850244 h 1717019"/>
              <a:gd name="connsiteX2-205" fmla="*/ 1121893 w 1786147"/>
              <a:gd name="connsiteY2-206" fmla="*/ 1717019 h 1717019"/>
              <a:gd name="connsiteX3-207" fmla="*/ 0 w 1786147"/>
              <a:gd name="connsiteY3-208" fmla="*/ 905381 h 1717019"/>
              <a:gd name="connsiteX4-209" fmla="*/ 692500 w 1786147"/>
              <a:gd name="connsiteY4-210" fmla="*/ 0 h 1717019"/>
              <a:gd name="connsiteX0-211" fmla="*/ 692500 w 1669513"/>
              <a:gd name="connsiteY0-212" fmla="*/ 0 h 1717019"/>
              <a:gd name="connsiteX1-213" fmla="*/ 1669513 w 1669513"/>
              <a:gd name="connsiteY1-214" fmla="*/ 432568 h 1717019"/>
              <a:gd name="connsiteX2-215" fmla="*/ 1121893 w 1669513"/>
              <a:gd name="connsiteY2-216" fmla="*/ 1717019 h 1717019"/>
              <a:gd name="connsiteX3-217" fmla="*/ 0 w 1669513"/>
              <a:gd name="connsiteY3-218" fmla="*/ 905381 h 1717019"/>
              <a:gd name="connsiteX4-219" fmla="*/ 692500 w 1669513"/>
              <a:gd name="connsiteY4-220" fmla="*/ 0 h 1717019"/>
              <a:gd name="connsiteX0-221" fmla="*/ 692500 w 1669513"/>
              <a:gd name="connsiteY0-222" fmla="*/ 0 h 1388469"/>
              <a:gd name="connsiteX1-223" fmla="*/ 1669513 w 1669513"/>
              <a:gd name="connsiteY1-224" fmla="*/ 432568 h 1388469"/>
              <a:gd name="connsiteX2-225" fmla="*/ 1579100 w 1669513"/>
              <a:gd name="connsiteY2-226" fmla="*/ 1388469 h 1388469"/>
              <a:gd name="connsiteX3-227" fmla="*/ 0 w 1669513"/>
              <a:gd name="connsiteY3-228" fmla="*/ 905381 h 1388469"/>
              <a:gd name="connsiteX4-229" fmla="*/ 692500 w 1669513"/>
              <a:gd name="connsiteY4-230" fmla="*/ 0 h 1388469"/>
              <a:gd name="connsiteX0-231" fmla="*/ 163421 w 1669513"/>
              <a:gd name="connsiteY0-232" fmla="*/ 0 h 994823"/>
              <a:gd name="connsiteX1-233" fmla="*/ 1669513 w 1669513"/>
              <a:gd name="connsiteY1-234" fmla="*/ 38922 h 994823"/>
              <a:gd name="connsiteX2-235" fmla="*/ 1579100 w 1669513"/>
              <a:gd name="connsiteY2-236" fmla="*/ 994823 h 994823"/>
              <a:gd name="connsiteX3-237" fmla="*/ 0 w 1669513"/>
              <a:gd name="connsiteY3-238" fmla="*/ 511735 h 994823"/>
              <a:gd name="connsiteX4-239" fmla="*/ 163421 w 1669513"/>
              <a:gd name="connsiteY4-240" fmla="*/ 0 h 994823"/>
              <a:gd name="connsiteX0-241" fmla="*/ 163421 w 1681831"/>
              <a:gd name="connsiteY0-242" fmla="*/ 0 h 994823"/>
              <a:gd name="connsiteX1-243" fmla="*/ 1681831 w 1681831"/>
              <a:gd name="connsiteY1-244" fmla="*/ 430313 h 994823"/>
              <a:gd name="connsiteX2-245" fmla="*/ 1579100 w 1681831"/>
              <a:gd name="connsiteY2-246" fmla="*/ 994823 h 994823"/>
              <a:gd name="connsiteX3-247" fmla="*/ 0 w 1681831"/>
              <a:gd name="connsiteY3-248" fmla="*/ 511735 h 994823"/>
              <a:gd name="connsiteX4-249" fmla="*/ 163421 w 1681831"/>
              <a:gd name="connsiteY4-250" fmla="*/ 0 h 994823"/>
              <a:gd name="connsiteX0-251" fmla="*/ 345458 w 1681831"/>
              <a:gd name="connsiteY0-252" fmla="*/ 0 h 671606"/>
              <a:gd name="connsiteX1-253" fmla="*/ 1681831 w 1681831"/>
              <a:gd name="connsiteY1-254" fmla="*/ 107096 h 671606"/>
              <a:gd name="connsiteX2-255" fmla="*/ 1579100 w 1681831"/>
              <a:gd name="connsiteY2-256" fmla="*/ 671606 h 671606"/>
              <a:gd name="connsiteX3-257" fmla="*/ 0 w 1681831"/>
              <a:gd name="connsiteY3-258" fmla="*/ 188518 h 671606"/>
              <a:gd name="connsiteX4-259" fmla="*/ 345458 w 1681831"/>
              <a:gd name="connsiteY4-260" fmla="*/ 0 h 671606"/>
              <a:gd name="connsiteX0-261" fmla="*/ 71733 w 1681831"/>
              <a:gd name="connsiteY0-262" fmla="*/ 0 h 796048"/>
              <a:gd name="connsiteX1-263" fmla="*/ 1681831 w 1681831"/>
              <a:gd name="connsiteY1-264" fmla="*/ 231538 h 796048"/>
              <a:gd name="connsiteX2-265" fmla="*/ 1579100 w 1681831"/>
              <a:gd name="connsiteY2-266" fmla="*/ 796048 h 796048"/>
              <a:gd name="connsiteX3-267" fmla="*/ 0 w 1681831"/>
              <a:gd name="connsiteY3-268" fmla="*/ 312960 h 796048"/>
              <a:gd name="connsiteX4-269" fmla="*/ 71733 w 1681831"/>
              <a:gd name="connsiteY4-270" fmla="*/ 0 h 796048"/>
              <a:gd name="connsiteX0-271" fmla="*/ 71733 w 1728243"/>
              <a:gd name="connsiteY0-272" fmla="*/ 172789 h 968837"/>
              <a:gd name="connsiteX1-273" fmla="*/ 1728243 w 1728243"/>
              <a:gd name="connsiteY1-274" fmla="*/ 0 h 968837"/>
              <a:gd name="connsiteX2-275" fmla="*/ 1579100 w 1728243"/>
              <a:gd name="connsiteY2-276" fmla="*/ 968837 h 968837"/>
              <a:gd name="connsiteX3-277" fmla="*/ 0 w 1728243"/>
              <a:gd name="connsiteY3-278" fmla="*/ 485749 h 968837"/>
              <a:gd name="connsiteX4-279" fmla="*/ 71733 w 1728243"/>
              <a:gd name="connsiteY4-280" fmla="*/ 172789 h 968837"/>
              <a:gd name="connsiteX0-281" fmla="*/ 0 w 2308484"/>
              <a:gd name="connsiteY0-282" fmla="*/ 8507 h 968837"/>
              <a:gd name="connsiteX1-283" fmla="*/ 2308484 w 2308484"/>
              <a:gd name="connsiteY1-284" fmla="*/ 0 h 968837"/>
              <a:gd name="connsiteX2-285" fmla="*/ 2159341 w 2308484"/>
              <a:gd name="connsiteY2-286" fmla="*/ 968837 h 968837"/>
              <a:gd name="connsiteX3-287" fmla="*/ 580241 w 2308484"/>
              <a:gd name="connsiteY3-288" fmla="*/ 485749 h 968837"/>
              <a:gd name="connsiteX4-289" fmla="*/ 0 w 2308484"/>
              <a:gd name="connsiteY4-290" fmla="*/ 8507 h 968837"/>
              <a:gd name="connsiteX0-291" fmla="*/ 0 w 2159341"/>
              <a:gd name="connsiteY0-292" fmla="*/ 1869055 h 2829385"/>
              <a:gd name="connsiteX1-293" fmla="*/ 1473765 w 2159341"/>
              <a:gd name="connsiteY1-294" fmla="*/ 0 h 2829385"/>
              <a:gd name="connsiteX2-295" fmla="*/ 2159341 w 2159341"/>
              <a:gd name="connsiteY2-296" fmla="*/ 2829385 h 2829385"/>
              <a:gd name="connsiteX3-297" fmla="*/ 580241 w 2159341"/>
              <a:gd name="connsiteY3-298" fmla="*/ 2346297 h 2829385"/>
              <a:gd name="connsiteX4-299" fmla="*/ 0 w 2159341"/>
              <a:gd name="connsiteY4-300" fmla="*/ 1869055 h 2829385"/>
              <a:gd name="connsiteX0-301" fmla="*/ 0 w 2052887"/>
              <a:gd name="connsiteY0-302" fmla="*/ 1869055 h 2346297"/>
              <a:gd name="connsiteX1-303" fmla="*/ 1473765 w 2052887"/>
              <a:gd name="connsiteY1-304" fmla="*/ 0 h 2346297"/>
              <a:gd name="connsiteX2-305" fmla="*/ 2052887 w 2052887"/>
              <a:gd name="connsiteY2-306" fmla="*/ 445106 h 2346297"/>
              <a:gd name="connsiteX3-307" fmla="*/ 580241 w 2052887"/>
              <a:gd name="connsiteY3-308" fmla="*/ 2346297 h 2346297"/>
              <a:gd name="connsiteX4-309" fmla="*/ 0 w 2052887"/>
              <a:gd name="connsiteY4-310" fmla="*/ 1869055 h 2346297"/>
              <a:gd name="connsiteX0-311" fmla="*/ 0 w 2052887"/>
              <a:gd name="connsiteY0-312" fmla="*/ 1869055 h 2052857"/>
              <a:gd name="connsiteX1-313" fmla="*/ 1473765 w 2052887"/>
              <a:gd name="connsiteY1-314" fmla="*/ 0 h 2052857"/>
              <a:gd name="connsiteX2-315" fmla="*/ 2052887 w 2052887"/>
              <a:gd name="connsiteY2-316" fmla="*/ 445106 h 2052857"/>
              <a:gd name="connsiteX3-317" fmla="*/ 626446 w 2052887"/>
              <a:gd name="connsiteY3-318" fmla="*/ 2052857 h 2052857"/>
              <a:gd name="connsiteX4-319" fmla="*/ 0 w 2052887"/>
              <a:gd name="connsiteY4-320" fmla="*/ 1869055 h 2052857"/>
              <a:gd name="connsiteX0-321" fmla="*/ 0 w 2052887"/>
              <a:gd name="connsiteY0-322" fmla="*/ 1869055 h 2320321"/>
              <a:gd name="connsiteX1-323" fmla="*/ 1473765 w 2052887"/>
              <a:gd name="connsiteY1-324" fmla="*/ 0 h 2320321"/>
              <a:gd name="connsiteX2-325" fmla="*/ 2052887 w 2052887"/>
              <a:gd name="connsiteY2-326" fmla="*/ 445106 h 2320321"/>
              <a:gd name="connsiteX3-327" fmla="*/ 642256 w 2052887"/>
              <a:gd name="connsiteY3-328" fmla="*/ 2320321 h 2320321"/>
              <a:gd name="connsiteX4-329" fmla="*/ 0 w 2052887"/>
              <a:gd name="connsiteY4-330" fmla="*/ 1869055 h 2320321"/>
              <a:gd name="connsiteX0-331" fmla="*/ 0 w 2052887"/>
              <a:gd name="connsiteY0-332" fmla="*/ 1869055 h 2578958"/>
              <a:gd name="connsiteX1-333" fmla="*/ 1473765 w 2052887"/>
              <a:gd name="connsiteY1-334" fmla="*/ 0 h 2578958"/>
              <a:gd name="connsiteX2-335" fmla="*/ 2052887 w 2052887"/>
              <a:gd name="connsiteY2-336" fmla="*/ 445106 h 2578958"/>
              <a:gd name="connsiteX3-337" fmla="*/ 1173383 w 2052887"/>
              <a:gd name="connsiteY3-338" fmla="*/ 2578958 h 2578958"/>
              <a:gd name="connsiteX4-339" fmla="*/ 0 w 2052887"/>
              <a:gd name="connsiteY4-340" fmla="*/ 1869055 h 2578958"/>
              <a:gd name="connsiteX0-341" fmla="*/ 0 w 2052887"/>
              <a:gd name="connsiteY0-342" fmla="*/ 1423949 h 2133852"/>
              <a:gd name="connsiteX1-343" fmla="*/ 917164 w 2052887"/>
              <a:gd name="connsiteY1-344" fmla="*/ 718178 h 2133852"/>
              <a:gd name="connsiteX2-345" fmla="*/ 2052887 w 2052887"/>
              <a:gd name="connsiteY2-346" fmla="*/ 0 h 2133852"/>
              <a:gd name="connsiteX3-347" fmla="*/ 1173383 w 2052887"/>
              <a:gd name="connsiteY3-348" fmla="*/ 2133852 h 2133852"/>
              <a:gd name="connsiteX4-349" fmla="*/ 0 w 2052887"/>
              <a:gd name="connsiteY4-350" fmla="*/ 1423949 h 2133852"/>
              <a:gd name="connsiteX0-351" fmla="*/ 0 w 2052887"/>
              <a:gd name="connsiteY0-352" fmla="*/ 1423949 h 2133852"/>
              <a:gd name="connsiteX1-353" fmla="*/ 581527 w 2052887"/>
              <a:gd name="connsiteY1-354" fmla="*/ 564269 h 2133852"/>
              <a:gd name="connsiteX2-355" fmla="*/ 2052887 w 2052887"/>
              <a:gd name="connsiteY2-356" fmla="*/ 0 h 2133852"/>
              <a:gd name="connsiteX3-357" fmla="*/ 1173383 w 2052887"/>
              <a:gd name="connsiteY3-358" fmla="*/ 2133852 h 2133852"/>
              <a:gd name="connsiteX4-359" fmla="*/ 0 w 2052887"/>
              <a:gd name="connsiteY4-360" fmla="*/ 1423949 h 2133852"/>
              <a:gd name="connsiteX0-361" fmla="*/ 0 w 1662412"/>
              <a:gd name="connsiteY0-362" fmla="*/ 859680 h 1569583"/>
              <a:gd name="connsiteX1-363" fmla="*/ 581527 w 1662412"/>
              <a:gd name="connsiteY1-364" fmla="*/ 0 h 1569583"/>
              <a:gd name="connsiteX2-365" fmla="*/ 1662412 w 1662412"/>
              <a:gd name="connsiteY2-366" fmla="*/ 710211 h 1569583"/>
              <a:gd name="connsiteX3-367" fmla="*/ 1173383 w 1662412"/>
              <a:gd name="connsiteY3-368" fmla="*/ 1569583 h 1569583"/>
              <a:gd name="connsiteX4-369" fmla="*/ 0 w 1662412"/>
              <a:gd name="connsiteY4-370" fmla="*/ 859680 h 1569583"/>
              <a:gd name="connsiteX0-371" fmla="*/ 0 w 1652761"/>
              <a:gd name="connsiteY0-372" fmla="*/ 859680 h 1569583"/>
              <a:gd name="connsiteX1-373" fmla="*/ 581527 w 1652761"/>
              <a:gd name="connsiteY1-374" fmla="*/ 0 h 1569583"/>
              <a:gd name="connsiteX2-375" fmla="*/ 1652761 w 1652761"/>
              <a:gd name="connsiteY2-376" fmla="*/ 638442 h 1569583"/>
              <a:gd name="connsiteX3-377" fmla="*/ 1173383 w 1652761"/>
              <a:gd name="connsiteY3-378" fmla="*/ 1569583 h 1569583"/>
              <a:gd name="connsiteX4-379" fmla="*/ 0 w 1652761"/>
              <a:gd name="connsiteY4-380" fmla="*/ 859680 h 1569583"/>
              <a:gd name="connsiteX0-381" fmla="*/ 0 w 1711387"/>
              <a:gd name="connsiteY0-382" fmla="*/ 859680 h 1569583"/>
              <a:gd name="connsiteX1-383" fmla="*/ 581527 w 1711387"/>
              <a:gd name="connsiteY1-384" fmla="*/ 0 h 1569583"/>
              <a:gd name="connsiteX2-385" fmla="*/ 1711387 w 1711387"/>
              <a:gd name="connsiteY2-386" fmla="*/ 680949 h 1569583"/>
              <a:gd name="connsiteX3-387" fmla="*/ 1173383 w 1711387"/>
              <a:gd name="connsiteY3-388" fmla="*/ 1569583 h 1569583"/>
              <a:gd name="connsiteX4-389" fmla="*/ 0 w 1711387"/>
              <a:gd name="connsiteY4-390" fmla="*/ 859680 h 1569583"/>
              <a:gd name="connsiteX0-391" fmla="*/ 0 w 2038355"/>
              <a:gd name="connsiteY0-392" fmla="*/ 859680 h 2255585"/>
              <a:gd name="connsiteX1-393" fmla="*/ 581527 w 2038355"/>
              <a:gd name="connsiteY1-394" fmla="*/ 0 h 2255585"/>
              <a:gd name="connsiteX2-395" fmla="*/ 1711387 w 2038355"/>
              <a:gd name="connsiteY2-396" fmla="*/ 680949 h 2255585"/>
              <a:gd name="connsiteX3-397" fmla="*/ 2038355 w 2038355"/>
              <a:gd name="connsiteY3-398" fmla="*/ 2255586 h 2255585"/>
              <a:gd name="connsiteX4-399" fmla="*/ 0 w 2038355"/>
              <a:gd name="connsiteY4-400" fmla="*/ 859680 h 2255585"/>
              <a:gd name="connsiteX0-401" fmla="*/ 0 w 2435492"/>
              <a:gd name="connsiteY0-402" fmla="*/ 859680 h 2255586"/>
              <a:gd name="connsiteX1-403" fmla="*/ 581527 w 2435492"/>
              <a:gd name="connsiteY1-404" fmla="*/ 0 h 2255586"/>
              <a:gd name="connsiteX2-405" fmla="*/ 2435492 w 2435492"/>
              <a:gd name="connsiteY2-406" fmla="*/ 1252106 h 2255586"/>
              <a:gd name="connsiteX3-407" fmla="*/ 2038355 w 2435492"/>
              <a:gd name="connsiteY3-408" fmla="*/ 2255586 h 2255586"/>
              <a:gd name="connsiteX4-409" fmla="*/ 0 w 2435492"/>
              <a:gd name="connsiteY4-410" fmla="*/ 859680 h 2255586"/>
              <a:gd name="connsiteX0-411" fmla="*/ 0 w 2582726"/>
              <a:gd name="connsiteY0-412" fmla="*/ 859680 h 2255586"/>
              <a:gd name="connsiteX1-413" fmla="*/ 581527 w 2582726"/>
              <a:gd name="connsiteY1-414" fmla="*/ 0 h 2255586"/>
              <a:gd name="connsiteX2-415" fmla="*/ 2582726 w 2582726"/>
              <a:gd name="connsiteY2-416" fmla="*/ 1405021 h 2255586"/>
              <a:gd name="connsiteX3-417" fmla="*/ 2038355 w 2582726"/>
              <a:gd name="connsiteY3-418" fmla="*/ 2255586 h 2255586"/>
              <a:gd name="connsiteX4-419" fmla="*/ 0 w 2582726"/>
              <a:gd name="connsiteY4-420" fmla="*/ 859680 h 2255586"/>
              <a:gd name="connsiteX0-421" fmla="*/ 0 w 2582726"/>
              <a:gd name="connsiteY0-422" fmla="*/ 859680 h 2255586"/>
              <a:gd name="connsiteX1-423" fmla="*/ 581527 w 2582726"/>
              <a:gd name="connsiteY1-424" fmla="*/ 0 h 2255586"/>
              <a:gd name="connsiteX2-425" fmla="*/ 2582726 w 2582726"/>
              <a:gd name="connsiteY2-426" fmla="*/ 1405022 h 2255586"/>
              <a:gd name="connsiteX3-427" fmla="*/ 2038355 w 2582726"/>
              <a:gd name="connsiteY3-428" fmla="*/ 2255586 h 2255586"/>
              <a:gd name="connsiteX4-429" fmla="*/ 0 w 2582726"/>
              <a:gd name="connsiteY4-430" fmla="*/ 859680 h 2255586"/>
              <a:gd name="connsiteX0-431" fmla="*/ 0 w 2582726"/>
              <a:gd name="connsiteY0-432" fmla="*/ 1344087 h 2739993"/>
              <a:gd name="connsiteX1-433" fmla="*/ 683008 w 2582726"/>
              <a:gd name="connsiteY1-434" fmla="*/ 0 h 2739993"/>
              <a:gd name="connsiteX2-435" fmla="*/ 2582726 w 2582726"/>
              <a:gd name="connsiteY2-436" fmla="*/ 1889429 h 2739993"/>
              <a:gd name="connsiteX3-437" fmla="*/ 2038355 w 2582726"/>
              <a:gd name="connsiteY3-438" fmla="*/ 2739993 h 2739993"/>
              <a:gd name="connsiteX4-439" fmla="*/ 0 w 2582726"/>
              <a:gd name="connsiteY4-440" fmla="*/ 1344087 h 2739993"/>
              <a:gd name="connsiteX0-441" fmla="*/ 0 w 2675180"/>
              <a:gd name="connsiteY0-442" fmla="*/ 1397483 h 2739993"/>
              <a:gd name="connsiteX1-443" fmla="*/ 775462 w 2675180"/>
              <a:gd name="connsiteY1-444" fmla="*/ 0 h 2739993"/>
              <a:gd name="connsiteX2-445" fmla="*/ 2675180 w 2675180"/>
              <a:gd name="connsiteY2-446" fmla="*/ 1889429 h 2739993"/>
              <a:gd name="connsiteX3-447" fmla="*/ 2130809 w 2675180"/>
              <a:gd name="connsiteY3-448" fmla="*/ 2739993 h 2739993"/>
              <a:gd name="connsiteX4-449" fmla="*/ 0 w 2675180"/>
              <a:gd name="connsiteY4-450" fmla="*/ 1397483 h 2739993"/>
              <a:gd name="connsiteX0-451" fmla="*/ 0 w 2675180"/>
              <a:gd name="connsiteY0-452" fmla="*/ 1397483 h 1889428"/>
              <a:gd name="connsiteX1-453" fmla="*/ 775462 w 2675180"/>
              <a:gd name="connsiteY1-454" fmla="*/ 0 h 1889428"/>
              <a:gd name="connsiteX2-455" fmla="*/ 2675180 w 2675180"/>
              <a:gd name="connsiteY2-456" fmla="*/ 1889429 h 1889428"/>
              <a:gd name="connsiteX3-457" fmla="*/ 1705166 w 2675180"/>
              <a:gd name="connsiteY3-458" fmla="*/ 1771042 h 1889428"/>
              <a:gd name="connsiteX4-459" fmla="*/ 0 w 2675180"/>
              <a:gd name="connsiteY4-460" fmla="*/ 1397483 h 1889428"/>
              <a:gd name="connsiteX0-461" fmla="*/ 0 w 1705166"/>
              <a:gd name="connsiteY0-462" fmla="*/ 1397483 h 1771041"/>
              <a:gd name="connsiteX1-463" fmla="*/ 775462 w 1705166"/>
              <a:gd name="connsiteY1-464" fmla="*/ 0 h 1771041"/>
              <a:gd name="connsiteX2-465" fmla="*/ 1646534 w 1705166"/>
              <a:gd name="connsiteY2-466" fmla="*/ 467230 h 1771041"/>
              <a:gd name="connsiteX3-467" fmla="*/ 1705166 w 1705166"/>
              <a:gd name="connsiteY3-468" fmla="*/ 1771042 h 1771041"/>
              <a:gd name="connsiteX4-469" fmla="*/ 0 w 1705166"/>
              <a:gd name="connsiteY4-470" fmla="*/ 1397483 h 1771041"/>
              <a:gd name="connsiteX0-471" fmla="*/ 0 w 1646534"/>
              <a:gd name="connsiteY0-472" fmla="*/ 1397483 h 1948341"/>
              <a:gd name="connsiteX1-473" fmla="*/ 775462 w 1646534"/>
              <a:gd name="connsiteY1-474" fmla="*/ 0 h 1948341"/>
              <a:gd name="connsiteX2-475" fmla="*/ 1646534 w 1646534"/>
              <a:gd name="connsiteY2-476" fmla="*/ 467230 h 1948341"/>
              <a:gd name="connsiteX3-477" fmla="*/ 1065676 w 1646534"/>
              <a:gd name="connsiteY3-478" fmla="*/ 1948341 h 1948341"/>
              <a:gd name="connsiteX4-479" fmla="*/ 0 w 1646534"/>
              <a:gd name="connsiteY4-480" fmla="*/ 1397483 h 1948341"/>
              <a:gd name="connsiteX0-481" fmla="*/ 0 w 1668816"/>
              <a:gd name="connsiteY0-482" fmla="*/ 1397483 h 1948341"/>
              <a:gd name="connsiteX1-483" fmla="*/ 775462 w 1668816"/>
              <a:gd name="connsiteY1-484" fmla="*/ 0 h 1948341"/>
              <a:gd name="connsiteX2-485" fmla="*/ 1668816 w 1668816"/>
              <a:gd name="connsiteY2-486" fmla="*/ 600467 h 1948341"/>
              <a:gd name="connsiteX3-487" fmla="*/ 1065676 w 1668816"/>
              <a:gd name="connsiteY3-488" fmla="*/ 1948341 h 1948341"/>
              <a:gd name="connsiteX4-489" fmla="*/ 0 w 1668816"/>
              <a:gd name="connsiteY4-490" fmla="*/ 1397483 h 1948341"/>
              <a:gd name="connsiteX0-491" fmla="*/ 0 w 1737658"/>
              <a:gd name="connsiteY0-492" fmla="*/ 1397483 h 1948341"/>
              <a:gd name="connsiteX1-493" fmla="*/ 775462 w 1737658"/>
              <a:gd name="connsiteY1-494" fmla="*/ 0 h 1948341"/>
              <a:gd name="connsiteX2-495" fmla="*/ 1737658 w 1737658"/>
              <a:gd name="connsiteY2-496" fmla="*/ 648373 h 1948341"/>
              <a:gd name="connsiteX3-497" fmla="*/ 1065676 w 1737658"/>
              <a:gd name="connsiteY3-498" fmla="*/ 1948341 h 1948341"/>
              <a:gd name="connsiteX4-499" fmla="*/ 0 w 1737658"/>
              <a:gd name="connsiteY4-500" fmla="*/ 1397483 h 1948341"/>
              <a:gd name="connsiteX0-501" fmla="*/ 0 w 1737658"/>
              <a:gd name="connsiteY0-502" fmla="*/ 1252624 h 1803482"/>
              <a:gd name="connsiteX1-503" fmla="*/ 596920 w 1737658"/>
              <a:gd name="connsiteY1-504" fmla="*/ 0 h 1803482"/>
              <a:gd name="connsiteX2-505" fmla="*/ 1737658 w 1737658"/>
              <a:gd name="connsiteY2-506" fmla="*/ 503514 h 1803482"/>
              <a:gd name="connsiteX3-507" fmla="*/ 1065676 w 1737658"/>
              <a:gd name="connsiteY3-508" fmla="*/ 1803482 h 1803482"/>
              <a:gd name="connsiteX4-509" fmla="*/ 0 w 1737658"/>
              <a:gd name="connsiteY4-510" fmla="*/ 1252624 h 1803482"/>
              <a:gd name="connsiteX0-511" fmla="*/ 0 w 1579543"/>
              <a:gd name="connsiteY0-512" fmla="*/ 1252624 h 1803482"/>
              <a:gd name="connsiteX1-513" fmla="*/ 596920 w 1579543"/>
              <a:gd name="connsiteY1-514" fmla="*/ 0 h 1803482"/>
              <a:gd name="connsiteX2-515" fmla="*/ 1579543 w 1579543"/>
              <a:gd name="connsiteY2-516" fmla="*/ 528038 h 1803482"/>
              <a:gd name="connsiteX3-517" fmla="*/ 1065676 w 1579543"/>
              <a:gd name="connsiteY3-518" fmla="*/ 1803482 h 1803482"/>
              <a:gd name="connsiteX4-519" fmla="*/ 0 w 1579543"/>
              <a:gd name="connsiteY4-520" fmla="*/ 1252624 h 1803482"/>
              <a:gd name="connsiteX0-521" fmla="*/ 0 w 1579543"/>
              <a:gd name="connsiteY0-522" fmla="*/ 1252624 h 1716868"/>
              <a:gd name="connsiteX1-523" fmla="*/ 596920 w 1579543"/>
              <a:gd name="connsiteY1-524" fmla="*/ 0 h 1716868"/>
              <a:gd name="connsiteX2-525" fmla="*/ 1579543 w 1579543"/>
              <a:gd name="connsiteY2-526" fmla="*/ 528038 h 1716868"/>
              <a:gd name="connsiteX3-527" fmla="*/ 868699 w 1579543"/>
              <a:gd name="connsiteY3-528" fmla="*/ 1716868 h 1716868"/>
              <a:gd name="connsiteX4-529" fmla="*/ 0 w 1579543"/>
              <a:gd name="connsiteY4-530" fmla="*/ 1252624 h 1716868"/>
              <a:gd name="connsiteX0-531" fmla="*/ 0 w 1579543"/>
              <a:gd name="connsiteY0-532" fmla="*/ 1252624 h 1761708"/>
              <a:gd name="connsiteX1-533" fmla="*/ 596920 w 1579543"/>
              <a:gd name="connsiteY1-534" fmla="*/ 0 h 1761708"/>
              <a:gd name="connsiteX2-535" fmla="*/ 1579543 w 1579543"/>
              <a:gd name="connsiteY2-536" fmla="*/ 528038 h 1761708"/>
              <a:gd name="connsiteX3-537" fmla="*/ 957305 w 1579543"/>
              <a:gd name="connsiteY3-538" fmla="*/ 1761707 h 1761708"/>
              <a:gd name="connsiteX4-539" fmla="*/ 0 w 1579543"/>
              <a:gd name="connsiteY4-540" fmla="*/ 1252624 h 1761708"/>
              <a:gd name="connsiteX0-541" fmla="*/ 0 w 1579543"/>
              <a:gd name="connsiteY0-542" fmla="*/ 1252624 h 1771543"/>
              <a:gd name="connsiteX1-543" fmla="*/ 596920 w 1579543"/>
              <a:gd name="connsiteY1-544" fmla="*/ 0 h 1771543"/>
              <a:gd name="connsiteX2-545" fmla="*/ 1579543 w 1579543"/>
              <a:gd name="connsiteY2-546" fmla="*/ 528038 h 1771543"/>
              <a:gd name="connsiteX3-547" fmla="*/ 1019781 w 1579543"/>
              <a:gd name="connsiteY3-548" fmla="*/ 1771544 h 1771543"/>
              <a:gd name="connsiteX4-549" fmla="*/ 0 w 1579543"/>
              <a:gd name="connsiteY4-550" fmla="*/ 1252624 h 1771543"/>
              <a:gd name="connsiteX0-551" fmla="*/ 0 w 1579543"/>
              <a:gd name="connsiteY0-552" fmla="*/ 1252624 h 1736542"/>
              <a:gd name="connsiteX1-553" fmla="*/ 596920 w 1579543"/>
              <a:gd name="connsiteY1-554" fmla="*/ 0 h 1736542"/>
              <a:gd name="connsiteX2-555" fmla="*/ 1579543 w 1579543"/>
              <a:gd name="connsiteY2-556" fmla="*/ 528038 h 1736542"/>
              <a:gd name="connsiteX3-557" fmla="*/ 993650 w 1579543"/>
              <a:gd name="connsiteY3-558" fmla="*/ 1736542 h 1736542"/>
              <a:gd name="connsiteX4-559" fmla="*/ 0 w 1579543"/>
              <a:gd name="connsiteY4-560" fmla="*/ 1252624 h 1736542"/>
              <a:gd name="connsiteX0-561" fmla="*/ 0 w 1445563"/>
              <a:gd name="connsiteY0-562" fmla="*/ 841289 h 1736542"/>
              <a:gd name="connsiteX1-563" fmla="*/ 462940 w 1445563"/>
              <a:gd name="connsiteY1-564" fmla="*/ 0 h 1736542"/>
              <a:gd name="connsiteX2-565" fmla="*/ 1445563 w 1445563"/>
              <a:gd name="connsiteY2-566" fmla="*/ 528038 h 1736542"/>
              <a:gd name="connsiteX3-567" fmla="*/ 859670 w 1445563"/>
              <a:gd name="connsiteY3-568" fmla="*/ 1736542 h 1736542"/>
              <a:gd name="connsiteX4-569" fmla="*/ 0 w 1445563"/>
              <a:gd name="connsiteY4-570" fmla="*/ 841289 h 1736542"/>
              <a:gd name="connsiteX0-571" fmla="*/ 0 w 1445563"/>
              <a:gd name="connsiteY0-572" fmla="*/ 841289 h 1334401"/>
              <a:gd name="connsiteX1-573" fmla="*/ 462940 w 1445563"/>
              <a:gd name="connsiteY1-574" fmla="*/ 0 h 1334401"/>
              <a:gd name="connsiteX2-575" fmla="*/ 1445563 w 1445563"/>
              <a:gd name="connsiteY2-576" fmla="*/ 528038 h 1334401"/>
              <a:gd name="connsiteX3-577" fmla="*/ 934354 w 1445563"/>
              <a:gd name="connsiteY3-578" fmla="*/ 1334400 h 1334401"/>
              <a:gd name="connsiteX4-579" fmla="*/ 0 w 1445563"/>
              <a:gd name="connsiteY4-580" fmla="*/ 841289 h 1334401"/>
              <a:gd name="connsiteX0-581" fmla="*/ 0 w 1451930"/>
              <a:gd name="connsiteY0-582" fmla="*/ 803220 h 1334400"/>
              <a:gd name="connsiteX1-583" fmla="*/ 469307 w 1451930"/>
              <a:gd name="connsiteY1-584" fmla="*/ 0 h 1334400"/>
              <a:gd name="connsiteX2-585" fmla="*/ 1451930 w 1451930"/>
              <a:gd name="connsiteY2-586" fmla="*/ 528038 h 1334400"/>
              <a:gd name="connsiteX3-587" fmla="*/ 940721 w 1451930"/>
              <a:gd name="connsiteY3-588" fmla="*/ 1334400 h 1334400"/>
              <a:gd name="connsiteX4-589" fmla="*/ 0 w 1451930"/>
              <a:gd name="connsiteY4-590" fmla="*/ 803220 h 1334400"/>
              <a:gd name="connsiteX0-591" fmla="*/ 0 w 1778097"/>
              <a:gd name="connsiteY0-592" fmla="*/ 803220 h 1334400"/>
              <a:gd name="connsiteX1-593" fmla="*/ 469307 w 1778097"/>
              <a:gd name="connsiteY1-594" fmla="*/ 0 h 1334400"/>
              <a:gd name="connsiteX2-595" fmla="*/ 1778096 w 1778097"/>
              <a:gd name="connsiteY2-596" fmla="*/ 777925 h 1334400"/>
              <a:gd name="connsiteX3-597" fmla="*/ 940721 w 1778097"/>
              <a:gd name="connsiteY3-598" fmla="*/ 1334400 h 1334400"/>
              <a:gd name="connsiteX4-599" fmla="*/ 0 w 1778097"/>
              <a:gd name="connsiteY4-600" fmla="*/ 803220 h 1334400"/>
              <a:gd name="connsiteX0-601" fmla="*/ 0 w 1778096"/>
              <a:gd name="connsiteY0-602" fmla="*/ 803220 h 1456902"/>
              <a:gd name="connsiteX1-603" fmla="*/ 469307 w 1778096"/>
              <a:gd name="connsiteY1-604" fmla="*/ 0 h 1456902"/>
              <a:gd name="connsiteX2-605" fmla="*/ 1778096 w 1778096"/>
              <a:gd name="connsiteY2-606" fmla="*/ 777925 h 1456902"/>
              <a:gd name="connsiteX3-607" fmla="*/ 1314400 w 1778096"/>
              <a:gd name="connsiteY3-608" fmla="*/ 1456902 h 1456902"/>
              <a:gd name="connsiteX4-609" fmla="*/ 0 w 1778096"/>
              <a:gd name="connsiteY4-610" fmla="*/ 803220 h 1456902"/>
              <a:gd name="connsiteX0-611" fmla="*/ 0 w 1793077"/>
              <a:gd name="connsiteY0-612" fmla="*/ 729965 h 1456902"/>
              <a:gd name="connsiteX1-613" fmla="*/ 484288 w 1793077"/>
              <a:gd name="connsiteY1-614" fmla="*/ 0 h 1456902"/>
              <a:gd name="connsiteX2-615" fmla="*/ 1793077 w 1793077"/>
              <a:gd name="connsiteY2-616" fmla="*/ 777925 h 1456902"/>
              <a:gd name="connsiteX3-617" fmla="*/ 1329381 w 1793077"/>
              <a:gd name="connsiteY3-618" fmla="*/ 1456902 h 1456902"/>
              <a:gd name="connsiteX4-619" fmla="*/ 0 w 1793077"/>
              <a:gd name="connsiteY4-620" fmla="*/ 729965 h 1456902"/>
              <a:gd name="connsiteX0-621" fmla="*/ 0 w 1793077"/>
              <a:gd name="connsiteY0-622" fmla="*/ 688861 h 1415798"/>
              <a:gd name="connsiteX1-623" fmla="*/ 393544 w 1793077"/>
              <a:gd name="connsiteY1-624" fmla="*/ 0 h 1415798"/>
              <a:gd name="connsiteX2-625" fmla="*/ 1793077 w 1793077"/>
              <a:gd name="connsiteY2-626" fmla="*/ 736821 h 1415798"/>
              <a:gd name="connsiteX3-627" fmla="*/ 1329381 w 1793077"/>
              <a:gd name="connsiteY3-628" fmla="*/ 1415798 h 1415798"/>
              <a:gd name="connsiteX4-629" fmla="*/ 0 w 1793077"/>
              <a:gd name="connsiteY4-630" fmla="*/ 688861 h 1415798"/>
              <a:gd name="connsiteX0-631" fmla="*/ 0 w 1723306"/>
              <a:gd name="connsiteY0-632" fmla="*/ 688861 h 1415798"/>
              <a:gd name="connsiteX1-633" fmla="*/ 393544 w 1723306"/>
              <a:gd name="connsiteY1-634" fmla="*/ 0 h 1415798"/>
              <a:gd name="connsiteX2-635" fmla="*/ 1723306 w 1723306"/>
              <a:gd name="connsiteY2-636" fmla="*/ 771006 h 1415798"/>
              <a:gd name="connsiteX3-637" fmla="*/ 1329381 w 1723306"/>
              <a:gd name="connsiteY3-638" fmla="*/ 1415798 h 1415798"/>
              <a:gd name="connsiteX4-639" fmla="*/ 0 w 1723306"/>
              <a:gd name="connsiteY4-640" fmla="*/ 688861 h 1415798"/>
              <a:gd name="connsiteX0-641" fmla="*/ 0 w 1723306"/>
              <a:gd name="connsiteY0-642" fmla="*/ 661594 h 1388531"/>
              <a:gd name="connsiteX1-643" fmla="*/ 344747 w 1723306"/>
              <a:gd name="connsiteY1-644" fmla="*/ 0 h 1388531"/>
              <a:gd name="connsiteX2-645" fmla="*/ 1723306 w 1723306"/>
              <a:gd name="connsiteY2-646" fmla="*/ 743739 h 1388531"/>
              <a:gd name="connsiteX3-647" fmla="*/ 1329381 w 1723306"/>
              <a:gd name="connsiteY3-648" fmla="*/ 1388531 h 1388531"/>
              <a:gd name="connsiteX4-649" fmla="*/ 0 w 1723306"/>
              <a:gd name="connsiteY4-650" fmla="*/ 661594 h 1388531"/>
              <a:gd name="connsiteX0-651" fmla="*/ 0 w 1793505"/>
              <a:gd name="connsiteY0-652" fmla="*/ 662407 h 1388531"/>
              <a:gd name="connsiteX1-653" fmla="*/ 414946 w 1793505"/>
              <a:gd name="connsiteY1-654" fmla="*/ 0 h 1388531"/>
              <a:gd name="connsiteX2-655" fmla="*/ 1793505 w 1793505"/>
              <a:gd name="connsiteY2-656" fmla="*/ 743739 h 1388531"/>
              <a:gd name="connsiteX3-657" fmla="*/ 1399580 w 1793505"/>
              <a:gd name="connsiteY3-658" fmla="*/ 1388531 h 1388531"/>
              <a:gd name="connsiteX4-659" fmla="*/ 0 w 1793505"/>
              <a:gd name="connsiteY4-660" fmla="*/ 662407 h 1388531"/>
              <a:gd name="connsiteX0-661" fmla="*/ 0 w 1758120"/>
              <a:gd name="connsiteY0-662" fmla="*/ 662407 h 1388531"/>
              <a:gd name="connsiteX1-663" fmla="*/ 414946 w 1758120"/>
              <a:gd name="connsiteY1-664" fmla="*/ 0 h 1388531"/>
              <a:gd name="connsiteX2-665" fmla="*/ 1758119 w 1758120"/>
              <a:gd name="connsiteY2-666" fmla="*/ 521648 h 1388531"/>
              <a:gd name="connsiteX3-667" fmla="*/ 1399580 w 1758120"/>
              <a:gd name="connsiteY3-668" fmla="*/ 1388531 h 1388531"/>
              <a:gd name="connsiteX4-669" fmla="*/ 0 w 1758120"/>
              <a:gd name="connsiteY4-670" fmla="*/ 662407 h 1388531"/>
              <a:gd name="connsiteX0-671" fmla="*/ 0 w 1758120"/>
              <a:gd name="connsiteY0-672" fmla="*/ 802274 h 1528398"/>
              <a:gd name="connsiteX1-673" fmla="*/ 493584 w 1758120"/>
              <a:gd name="connsiteY1-674" fmla="*/ 0 h 1528398"/>
              <a:gd name="connsiteX2-675" fmla="*/ 1758119 w 1758120"/>
              <a:gd name="connsiteY2-676" fmla="*/ 661515 h 1528398"/>
              <a:gd name="connsiteX3-677" fmla="*/ 1399580 w 1758120"/>
              <a:gd name="connsiteY3-678" fmla="*/ 1528398 h 1528398"/>
              <a:gd name="connsiteX4-679" fmla="*/ 0 w 1758120"/>
              <a:gd name="connsiteY4-680" fmla="*/ 802274 h 1528398"/>
              <a:gd name="connsiteX0-681" fmla="*/ -1 w 2000915"/>
              <a:gd name="connsiteY0-682" fmla="*/ 735306 h 1528398"/>
              <a:gd name="connsiteX1-683" fmla="*/ 736379 w 2000915"/>
              <a:gd name="connsiteY1-684" fmla="*/ 0 h 1528398"/>
              <a:gd name="connsiteX2-685" fmla="*/ 2000914 w 2000915"/>
              <a:gd name="connsiteY2-686" fmla="*/ 661515 h 1528398"/>
              <a:gd name="connsiteX3-687" fmla="*/ 1642375 w 2000915"/>
              <a:gd name="connsiteY3-688" fmla="*/ 1528398 h 1528398"/>
              <a:gd name="connsiteX4-689" fmla="*/ -1 w 2000915"/>
              <a:gd name="connsiteY4-690" fmla="*/ 735306 h 1528398"/>
              <a:gd name="connsiteX0-691" fmla="*/ -1 w 2000915"/>
              <a:gd name="connsiteY0-692" fmla="*/ 735306 h 1518223"/>
              <a:gd name="connsiteX1-693" fmla="*/ 736379 w 2000915"/>
              <a:gd name="connsiteY1-694" fmla="*/ 0 h 1518223"/>
              <a:gd name="connsiteX2-695" fmla="*/ 2000914 w 2000915"/>
              <a:gd name="connsiteY2-696" fmla="*/ 661515 h 1518223"/>
              <a:gd name="connsiteX3-697" fmla="*/ 1287517 w 2000915"/>
              <a:gd name="connsiteY3-698" fmla="*/ 1518224 h 1518223"/>
              <a:gd name="connsiteX4-699" fmla="*/ -1 w 2000915"/>
              <a:gd name="connsiteY4-700" fmla="*/ 735306 h 1518223"/>
              <a:gd name="connsiteX0-701" fmla="*/ -1 w 1967495"/>
              <a:gd name="connsiteY0-702" fmla="*/ 818380 h 1518223"/>
              <a:gd name="connsiteX1-703" fmla="*/ 702959 w 1967495"/>
              <a:gd name="connsiteY1-704" fmla="*/ 0 h 1518223"/>
              <a:gd name="connsiteX2-705" fmla="*/ 1967494 w 1967495"/>
              <a:gd name="connsiteY2-706" fmla="*/ 661515 h 1518223"/>
              <a:gd name="connsiteX3-707" fmla="*/ 1254097 w 1967495"/>
              <a:gd name="connsiteY3-708" fmla="*/ 1518224 h 1518223"/>
              <a:gd name="connsiteX4-709" fmla="*/ -1 w 1967495"/>
              <a:gd name="connsiteY4-710" fmla="*/ 818380 h 1518223"/>
              <a:gd name="connsiteX0-711" fmla="*/ -1 w 1967495"/>
              <a:gd name="connsiteY0-712" fmla="*/ 998088 h 1697931"/>
              <a:gd name="connsiteX1-713" fmla="*/ 603681 w 1967495"/>
              <a:gd name="connsiteY1-714" fmla="*/ -1 h 1697931"/>
              <a:gd name="connsiteX2-715" fmla="*/ 1967494 w 1967495"/>
              <a:gd name="connsiteY2-716" fmla="*/ 841223 h 1697931"/>
              <a:gd name="connsiteX3-717" fmla="*/ 1254097 w 1967495"/>
              <a:gd name="connsiteY3-718" fmla="*/ 1697932 h 1697931"/>
              <a:gd name="connsiteX4-719" fmla="*/ -1 w 1967495"/>
              <a:gd name="connsiteY4-720" fmla="*/ 998088 h 1697931"/>
              <a:gd name="connsiteX0-721" fmla="*/ -1 w 1967495"/>
              <a:gd name="connsiteY0-722" fmla="*/ 907621 h 1607464"/>
              <a:gd name="connsiteX1-723" fmla="*/ 742006 w 1967495"/>
              <a:gd name="connsiteY1-724" fmla="*/ -1 h 1607464"/>
              <a:gd name="connsiteX2-725" fmla="*/ 1967494 w 1967495"/>
              <a:gd name="connsiteY2-726" fmla="*/ 750756 h 1607464"/>
              <a:gd name="connsiteX3-727" fmla="*/ 1254097 w 1967495"/>
              <a:gd name="connsiteY3-728" fmla="*/ 1607465 h 1607464"/>
              <a:gd name="connsiteX4-729" fmla="*/ -1 w 1967495"/>
              <a:gd name="connsiteY4-730" fmla="*/ 907621 h 1607464"/>
              <a:gd name="connsiteX0-731" fmla="*/ -1 w 1967495"/>
              <a:gd name="connsiteY0-732" fmla="*/ 933239 h 1633082"/>
              <a:gd name="connsiteX1-733" fmla="*/ 680736 w 1967495"/>
              <a:gd name="connsiteY1-734" fmla="*/ 1 h 1633082"/>
              <a:gd name="connsiteX2-735" fmla="*/ 1967494 w 1967495"/>
              <a:gd name="connsiteY2-736" fmla="*/ 776374 h 1633082"/>
              <a:gd name="connsiteX3-737" fmla="*/ 1254097 w 1967495"/>
              <a:gd name="connsiteY3-738" fmla="*/ 1633083 h 1633082"/>
              <a:gd name="connsiteX4-739" fmla="*/ -1 w 1967495"/>
              <a:gd name="connsiteY4-740" fmla="*/ 933239 h 1633082"/>
              <a:gd name="connsiteX0-741" fmla="*/ -1 w 1967495"/>
              <a:gd name="connsiteY0-742" fmla="*/ 933239 h 1679116"/>
              <a:gd name="connsiteX1-743" fmla="*/ 680736 w 1967495"/>
              <a:gd name="connsiteY1-744" fmla="*/ 1 h 1679116"/>
              <a:gd name="connsiteX2-745" fmla="*/ 1967494 w 1967495"/>
              <a:gd name="connsiteY2-746" fmla="*/ 776374 h 1679116"/>
              <a:gd name="connsiteX3-747" fmla="*/ 1247135 w 1967495"/>
              <a:gd name="connsiteY3-748" fmla="*/ 1679117 h 1679116"/>
              <a:gd name="connsiteX4-749" fmla="*/ -1 w 1967495"/>
              <a:gd name="connsiteY4-750" fmla="*/ 933239 h 1679116"/>
              <a:gd name="connsiteX0-751" fmla="*/ 0 w 2059404"/>
              <a:gd name="connsiteY0-752" fmla="*/ 894810 h 1679116"/>
              <a:gd name="connsiteX1-753" fmla="*/ 772645 w 2059404"/>
              <a:gd name="connsiteY1-754" fmla="*/ 1 h 1679116"/>
              <a:gd name="connsiteX2-755" fmla="*/ 2059403 w 2059404"/>
              <a:gd name="connsiteY2-756" fmla="*/ 776374 h 1679116"/>
              <a:gd name="connsiteX3-757" fmla="*/ 1339044 w 2059404"/>
              <a:gd name="connsiteY3-758" fmla="*/ 1679117 h 1679116"/>
              <a:gd name="connsiteX4-759" fmla="*/ 0 w 2059404"/>
              <a:gd name="connsiteY4-760" fmla="*/ 894810 h 1679116"/>
              <a:gd name="connsiteX0-761" fmla="*/ 1 w 1998132"/>
              <a:gd name="connsiteY0-762" fmla="*/ 920431 h 1679116"/>
              <a:gd name="connsiteX1-763" fmla="*/ 711373 w 1998132"/>
              <a:gd name="connsiteY1-764" fmla="*/ 1 h 1679116"/>
              <a:gd name="connsiteX2-765" fmla="*/ 1998131 w 1998132"/>
              <a:gd name="connsiteY2-766" fmla="*/ 776374 h 1679116"/>
              <a:gd name="connsiteX3-767" fmla="*/ 1277772 w 1998132"/>
              <a:gd name="connsiteY3-768" fmla="*/ 1679117 h 1679116"/>
              <a:gd name="connsiteX4-769" fmla="*/ 1 w 1998132"/>
              <a:gd name="connsiteY4-770" fmla="*/ 920431 h 1679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98132" h="1679116">
                <a:moveTo>
                  <a:pt x="1" y="920431"/>
                </a:moveTo>
                <a:lnTo>
                  <a:pt x="711373" y="1"/>
                </a:lnTo>
                <a:lnTo>
                  <a:pt x="1998131" y="776374"/>
                </a:lnTo>
                <a:lnTo>
                  <a:pt x="1277772" y="1679117"/>
                </a:lnTo>
                <a:lnTo>
                  <a:pt x="1" y="9204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74" name="文本框 5"/>
          <p:cNvSpPr txBox="1"/>
          <p:nvPr/>
        </p:nvSpPr>
        <p:spPr>
          <a:xfrm rot="19680000">
            <a:off x="7833995" y="5793105"/>
            <a:ext cx="573405" cy="3879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eaLnBrk="0" hangingPunct="0"/>
            <a:r>
              <a:rPr lang="en-US" altLang="zh-CN">
                <a:latin typeface="Calibri" panose="020F0502020204030204" pitchFamily="34" charset="0"/>
                <a:ea typeface="宋体" panose="02010600030101010101" pitchFamily="2" charset="-122"/>
              </a:rPr>
              <a:t>01</a:t>
            </a:r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3689985" y="666115"/>
            <a:ext cx="7739380" cy="766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 defTabSz="266700" eaLnBrk="0" hangingPunct="0"/>
            <a:r>
              <a:rPr lang="zh-CN" altLang="en-US" sz="3200" b="1">
                <a:latin typeface="Calibri" panose="020F0502020204030204"/>
                <a:ea typeface="宋体" panose="02010600030101010101" pitchFamily="2" charset="-122"/>
              </a:rPr>
              <a:t>全季武汉楚河汉街沙湖酒店户外广告招牌基本概述</a:t>
            </a:r>
            <a:endParaRPr lang="zh-CN" altLang="en-US" sz="3200" b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47" name="文本框 3"/>
          <p:cNvSpPr txBox="1"/>
          <p:nvPr/>
        </p:nvSpPr>
        <p:spPr>
          <a:xfrm>
            <a:off x="895350" y="1241425"/>
            <a:ext cx="13560425" cy="706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全季武汉楚河汉街沙湖酒店位于湖北省武汉市武昌区中北路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T2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楼，房屋性质为酒店自有房产（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商室、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层），其中办公建筑面积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总约为8000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平方米，该综合办公楼预计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2025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月对户外广告招牌设置规划如下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拟申请建筑物标识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个标识字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,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单个字面积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平方米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(2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*2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占总体墙面</a:t>
            </a:r>
            <a:r>
              <a:rPr lang="en-US" altLang="zh-CN" sz="2400" u="sng">
                <a:latin typeface="宋体" panose="02010600030101010101" pitchFamily="2" charset="-122"/>
                <a:sym typeface="+mn-ea"/>
              </a:rPr>
              <a:t>  5.9 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%(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墙面面积约</a:t>
            </a:r>
            <a:r>
              <a:rPr lang="zh-CN" altLang="en-US" sz="2400" u="sng"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2400" u="sng">
                <a:latin typeface="宋体" panose="02010600030101010101" pitchFamily="2" charset="-122"/>
                <a:sym typeface="+mn-ea"/>
              </a:rPr>
              <a:t> 743.66  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平方米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，楼宇标识结构位于实体墙结构，未超过总墙面的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30%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，拟申请的建筑物标识未影响房屋原有结构、设置墙面为塔楼顶部外玻璃幕墙墙面、未影响消防救援通道和遮窗设置，对此，为提升酒店辨识度，拟申请楼宇标识一处。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503238" y="342900"/>
            <a:ext cx="42481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norm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i="0" kern="1200" cap="none" spc="0" normalizeH="0" baseline="0" noProof="0" dirty="0" smtClean="0">
                <a:solidFill>
                  <a:srgbClr val="41BBB9"/>
                </a:solidFill>
                <a:latin typeface="+mj-lt"/>
                <a:ea typeface="+mj-ea"/>
                <a:cs typeface="+mj-cs"/>
                <a:sym typeface="+mn-ea"/>
              </a:rPr>
              <a:t>规划前</a:t>
            </a:r>
            <a:endParaRPr kumimoji="0" lang="zh-CN" altLang="en-US" sz="3200" b="1" i="0" kern="1200" cap="none" spc="0" normalizeH="0" baseline="0" noProof="0" dirty="0" smtClean="0">
              <a:solidFill>
                <a:srgbClr val="41BBB9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243" name="文本框 9"/>
          <p:cNvSpPr txBox="1"/>
          <p:nvPr/>
        </p:nvSpPr>
        <p:spPr>
          <a:xfrm>
            <a:off x="1943735" y="522605"/>
            <a:ext cx="10517188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图中为</a:t>
            </a:r>
            <a:r>
              <a:rPr 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全季武汉楚河汉街沙湖酒店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，中北路辅路与兴国路交叉口西南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米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无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0" y="1170305"/>
            <a:ext cx="5231130" cy="8138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 txBox="1"/>
          <p:nvPr/>
        </p:nvSpPr>
        <p:spPr>
          <a:xfrm>
            <a:off x="359728" y="90170"/>
            <a:ext cx="5545137" cy="712788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 anchor="ctr" anchorCtr="0"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solidFill>
                  <a:srgbClr val="41BBB9"/>
                </a:solidFill>
                <a:latin typeface="+mj-lt"/>
                <a:ea typeface="+mj-ea"/>
                <a:cs typeface="+mj-cs"/>
                <a:sym typeface="+mn-ea"/>
              </a:rPr>
              <a:t>规划后</a:t>
            </a:r>
            <a:endParaRPr lang="zh-CN" altLang="en-US" sz="3200" b="1" baseline="0" dirty="0">
              <a:solidFill>
                <a:srgbClr val="496686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23963" y="9161463"/>
          <a:ext cx="12537440" cy="915988"/>
        </p:xfrm>
        <a:graphic>
          <a:graphicData uri="http://schemas.openxmlformats.org/drawingml/2006/table">
            <a:tbl>
              <a:tblPr/>
              <a:tblGrid>
                <a:gridCol w="544195"/>
                <a:gridCol w="1840865"/>
                <a:gridCol w="1007110"/>
                <a:gridCol w="1470025"/>
                <a:gridCol w="2523490"/>
                <a:gridCol w="2060575"/>
                <a:gridCol w="3091180"/>
              </a:tblGrid>
              <a:tr h="35433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建筑物名称招牌标识</a:t>
                      </a:r>
                      <a:endParaRPr lang="en-US" altLang="en-US" sz="1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BBB9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编号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建筑物名称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楼层总数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标牌标识面积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单个字符尺寸（宽*高）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整体尺寸（宽*高）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招牌整体与所在墙面高度占比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355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全季酒店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平方米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米X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米X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21.87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5.9%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有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285" y="635635"/>
            <a:ext cx="4970780" cy="7867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4235" y="594360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4005" y="1097915"/>
            <a:ext cx="6505575" cy="9143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 descr="399fe7a52c08e3ac629d6a7d5d13b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055" y="1170305"/>
            <a:ext cx="11952605" cy="8475345"/>
          </a:xfrm>
          <a:prstGeom prst="rect">
            <a:avLst/>
          </a:prstGeom>
        </p:spPr>
      </p:pic>
      <p:sp>
        <p:nvSpPr>
          <p:cNvPr id="11265" name="标题 1"/>
          <p:cNvSpPr txBox="1"/>
          <p:nvPr/>
        </p:nvSpPr>
        <p:spPr>
          <a:xfrm>
            <a:off x="359093" y="306070"/>
            <a:ext cx="5545137" cy="712788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 anchor="ctr" anchorCtr="0"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solidFill>
                  <a:srgbClr val="41BBB9"/>
                </a:solidFill>
                <a:latin typeface="+mj-lt"/>
                <a:ea typeface="+mj-ea"/>
                <a:cs typeface="+mj-cs"/>
                <a:sym typeface="+mn-ea"/>
              </a:rPr>
              <a:t>结构图</a:t>
            </a:r>
            <a:endParaRPr lang="zh-CN" altLang="en-US" sz="3200" b="1" baseline="0" dirty="0">
              <a:solidFill>
                <a:srgbClr val="496686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669925" y="378460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2807970" y="954405"/>
            <a:ext cx="8520430" cy="94475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WPS 演示</Application>
  <PresentationFormat>自定义</PresentationFormat>
  <Paragraphs>224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Arial Black</vt:lpstr>
      <vt:lpstr>微软雅黑</vt:lpstr>
      <vt:lpstr>等线</vt:lpstr>
      <vt:lpstr>方正细黑一_GBK</vt:lpstr>
      <vt:lpstr>黑体</vt:lpstr>
      <vt:lpstr>仿宋_GB2312</vt:lpstr>
      <vt:lpstr>Calibri</vt:lpstr>
      <vt:lpstr>方正小标宋简体</vt:lpstr>
      <vt:lpstr>华文隶书</vt:lpstr>
      <vt:lpstr>仿宋</vt:lpstr>
      <vt:lpstr>Arial Unicode MS</vt:lpstr>
      <vt:lpstr>仿宋_GB2312</vt:lpstr>
      <vt:lpstr>方正细黑一_GBK</vt:lpstr>
      <vt:lpstr>方正仿宋_GB2312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chuangyi</dc:creator>
  <cp:lastModifiedBy>ю</cp:lastModifiedBy>
  <cp:revision>2283</cp:revision>
  <cp:lastPrinted>2020-07-27T03:36:00Z</cp:lastPrinted>
  <dcterms:created xsi:type="dcterms:W3CDTF">2017-02-08T08:58:00Z</dcterms:created>
  <dcterms:modified xsi:type="dcterms:W3CDTF">2026-04-29T07:24:48Z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564074A946274F5BA2F5F132EDED7397_13</vt:lpwstr>
  </property>
</Properties>
</file>